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9" r:id="rId2"/>
    <p:sldId id="260" r:id="rId3"/>
    <p:sldId id="261" r:id="rId4"/>
    <p:sldId id="262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-160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B08A0-93FB-4EE3-A917-8E84735C3E1D}" type="datetimeFigureOut">
              <a:rPr lang="ru-RU" smtClean="0"/>
              <a:t>06.07.2016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EFB93-E40E-4E30-8152-E3B58723E8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2387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B08A0-93FB-4EE3-A917-8E84735C3E1D}" type="datetimeFigureOut">
              <a:rPr lang="ru-RU" smtClean="0"/>
              <a:t>06.07.2016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EFB93-E40E-4E30-8152-E3B58723E8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7014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B08A0-93FB-4EE3-A917-8E84735C3E1D}" type="datetimeFigureOut">
              <a:rPr lang="ru-RU" smtClean="0"/>
              <a:t>06.07.2016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EFB93-E40E-4E30-8152-E3B58723E8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6603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B08A0-93FB-4EE3-A917-8E84735C3E1D}" type="datetimeFigureOut">
              <a:rPr lang="ru-RU" smtClean="0"/>
              <a:t>06.07.2016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EFB93-E40E-4E30-8152-E3B58723E8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2432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B08A0-93FB-4EE3-A917-8E84735C3E1D}" type="datetimeFigureOut">
              <a:rPr lang="ru-RU" smtClean="0"/>
              <a:t>06.07.2016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EFB93-E40E-4E30-8152-E3B58723E8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9493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B08A0-93FB-4EE3-A917-8E84735C3E1D}" type="datetimeFigureOut">
              <a:rPr lang="ru-RU" smtClean="0"/>
              <a:t>06.07.2016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EFB93-E40E-4E30-8152-E3B58723E8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910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B08A0-93FB-4EE3-A917-8E84735C3E1D}" type="datetimeFigureOut">
              <a:rPr lang="ru-RU" smtClean="0"/>
              <a:t>06.07.2016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EFB93-E40E-4E30-8152-E3B58723E8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4706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B08A0-93FB-4EE3-A917-8E84735C3E1D}" type="datetimeFigureOut">
              <a:rPr lang="ru-RU" smtClean="0"/>
              <a:t>06.07.2016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EFB93-E40E-4E30-8152-E3B58723E8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5348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B08A0-93FB-4EE3-A917-8E84735C3E1D}" type="datetimeFigureOut">
              <a:rPr lang="ru-RU" smtClean="0"/>
              <a:t>06.07.2016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EFB93-E40E-4E30-8152-E3B58723E8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2879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B08A0-93FB-4EE3-A917-8E84735C3E1D}" type="datetimeFigureOut">
              <a:rPr lang="ru-RU" smtClean="0"/>
              <a:t>06.07.2016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EFB93-E40E-4E30-8152-E3B58723E8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4053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B08A0-93FB-4EE3-A917-8E84735C3E1D}" type="datetimeFigureOut">
              <a:rPr lang="ru-RU" smtClean="0"/>
              <a:t>06.07.2016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EFB93-E40E-4E30-8152-E3B58723E8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0736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0B08A0-93FB-4EE3-A917-8E84735C3E1D}" type="datetimeFigureOut">
              <a:rPr lang="ru-RU" smtClean="0"/>
              <a:t>06.07.2016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EFB93-E40E-4E30-8152-E3B58723E8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0093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1032" y="4066591"/>
            <a:ext cx="8317432" cy="2791409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«ХУДОЖНИКИ – УЧАСТНИКИ </a:t>
            </a:r>
            <a:r>
              <a:rPr lang="ru-RU" sz="24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ЭКСПЕДИЦИЙ </a:t>
            </a:r>
            <a:r>
              <a:rPr lang="ru-RU" sz="24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/>
            </a:r>
            <a:br>
              <a:rPr lang="ru-RU" sz="24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НА </a:t>
            </a:r>
            <a:r>
              <a:rPr lang="ru-RU" sz="24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КРАЙНИЙ </a:t>
            </a:r>
            <a:r>
              <a:rPr lang="ru-RU" sz="24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СЕВЕР»</a:t>
            </a:r>
            <a:br>
              <a:rPr lang="ru-RU" sz="24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__________________________________________________</a:t>
            </a:r>
            <a:br>
              <a:rPr lang="ru-RU" sz="24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ИЗ </a:t>
            </a:r>
            <a:r>
              <a:rPr lang="ru-RU" sz="24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СОБРАНИЯ </a:t>
            </a:r>
            <a:r>
              <a:rPr lang="ru-RU" sz="24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МУЗЕЯ-АРХИВА </a:t>
            </a:r>
            <a:br>
              <a:rPr lang="ru-RU" sz="24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ИСТОРИИ </a:t>
            </a:r>
            <a:r>
              <a:rPr lang="ru-RU" sz="24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ИЗУЧЕНИЯ И ОСВОЕНИЯ ЕВРОПЕЙСКОГО СЕВЕРА </a:t>
            </a:r>
            <a:r>
              <a:rPr lang="ru-RU" sz="24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/>
            </a:r>
            <a:br>
              <a:rPr lang="ru-RU" sz="24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КОЛЬСКОГО </a:t>
            </a:r>
            <a:r>
              <a:rPr lang="ru-RU" sz="24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НАУЧНОГО ЦЕНТРА РАН</a:t>
            </a:r>
            <a:endParaRPr lang="ru-RU" sz="2400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442" b="50000"/>
          <a:stretch/>
        </p:blipFill>
        <p:spPr bwMode="auto">
          <a:xfrm>
            <a:off x="1353344" y="25152"/>
            <a:ext cx="6170715" cy="432060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37902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836712"/>
            <a:ext cx="8096250" cy="4371975"/>
          </a:xfrm>
          <a:prstGeom prst="rect">
            <a:avLst/>
          </a:prstGeom>
          <a:ln w="88900" cap="sq" cmpd="thickThin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23875" y="5755011"/>
            <a:ext cx="80962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Bookman Old Style" panose="02050604050505020204" pitchFamily="18" charset="0"/>
              </a:rPr>
              <a:t>БЕНУА «</a:t>
            </a:r>
            <a:r>
              <a:rPr lang="ru-RU" dirty="0">
                <a:latin typeface="Bookman Old Style" panose="02050604050505020204" pitchFamily="18" charset="0"/>
              </a:rPr>
              <a:t>Новая Земля. Маточкин Шар. Террасы» (1925)</a:t>
            </a:r>
          </a:p>
        </p:txBody>
      </p:sp>
    </p:spTree>
    <p:extLst>
      <p:ext uri="{BB962C8B-B14F-4D97-AF65-F5344CB8AC3E}">
        <p14:creationId xmlns:p14="http://schemas.microsoft.com/office/powerpoint/2010/main" val="31886739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8096250" cy="5685284"/>
          </a:xfrm>
          <a:prstGeom prst="rect">
            <a:avLst/>
          </a:prstGeom>
          <a:ln w="88900" cap="sq" cmpd="thickThin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6237312"/>
            <a:ext cx="80962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Bookman Old Style" panose="02050604050505020204" pitchFamily="18" charset="0"/>
              </a:rPr>
              <a:t>БЕНУА </a:t>
            </a:r>
            <a:r>
              <a:rPr lang="ru-RU" dirty="0">
                <a:latin typeface="Bookman Old Style" panose="02050604050505020204" pitchFamily="18" charset="0"/>
              </a:rPr>
              <a:t>«Новая Земля. Маточкин Шар» (1925)</a:t>
            </a:r>
          </a:p>
        </p:txBody>
      </p:sp>
    </p:spTree>
    <p:extLst>
      <p:ext uri="{BB962C8B-B14F-4D97-AF65-F5344CB8AC3E}">
        <p14:creationId xmlns:p14="http://schemas.microsoft.com/office/powerpoint/2010/main" val="21140687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2656"/>
            <a:ext cx="8096250" cy="5667375"/>
          </a:xfrm>
          <a:prstGeom prst="rect">
            <a:avLst/>
          </a:prstGeom>
          <a:ln w="88900" cap="sq" cmpd="thickThin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8" y="6237312"/>
            <a:ext cx="80962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Bookman Old Style" panose="02050604050505020204" pitchFamily="18" charset="0"/>
              </a:rPr>
              <a:t>БЕНУА </a:t>
            </a:r>
            <a:r>
              <a:rPr lang="ru-RU" dirty="0">
                <a:latin typeface="Bookman Old Style" panose="02050604050505020204" pitchFamily="18" charset="0"/>
              </a:rPr>
              <a:t>«Новая Земля. Ольгино становище» (1925)</a:t>
            </a:r>
          </a:p>
        </p:txBody>
      </p:sp>
    </p:spTree>
    <p:extLst>
      <p:ext uri="{BB962C8B-B14F-4D97-AF65-F5344CB8AC3E}">
        <p14:creationId xmlns:p14="http://schemas.microsoft.com/office/powerpoint/2010/main" val="7761537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16" y="476672"/>
            <a:ext cx="8096250" cy="5580509"/>
          </a:xfrm>
          <a:prstGeom prst="rect">
            <a:avLst/>
          </a:prstGeom>
          <a:ln w="88900" cap="sq" cmpd="thickThin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6616" y="6237312"/>
            <a:ext cx="80962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Bookman Old Style" panose="02050604050505020204" pitchFamily="18" charset="0"/>
              </a:rPr>
              <a:t>БЕНУА </a:t>
            </a:r>
            <a:r>
              <a:rPr lang="ru-RU" dirty="0">
                <a:latin typeface="Bookman Old Style" panose="02050604050505020204" pitchFamily="18" charset="0"/>
              </a:rPr>
              <a:t>«Новая Земля. Ольгино» (1925</a:t>
            </a:r>
            <a:r>
              <a:rPr lang="ru-RU" dirty="0" smtClean="0">
                <a:latin typeface="Bookman Old Style" panose="02050604050505020204" pitchFamily="18" charset="0"/>
              </a:rPr>
              <a:t>)</a:t>
            </a:r>
            <a:endParaRPr lang="ru-RU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3199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82" y="633099"/>
            <a:ext cx="8096250" cy="4791075"/>
          </a:xfrm>
          <a:prstGeom prst="rect">
            <a:avLst/>
          </a:prstGeom>
          <a:ln w="88900" cap="sq" cmpd="thickThin">
            <a:solidFill>
              <a:schemeClr val="bg2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75656" y="5877272"/>
            <a:ext cx="62646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Bookman Old Style" panose="02050604050505020204" pitchFamily="18" charset="0"/>
              </a:rPr>
              <a:t>БЕНУА </a:t>
            </a:r>
            <a:r>
              <a:rPr lang="ru-RU" dirty="0">
                <a:latin typeface="Bookman Old Style" panose="02050604050505020204" pitchFamily="18" charset="0"/>
              </a:rPr>
              <a:t>«Колгуев» (1925</a:t>
            </a:r>
            <a:r>
              <a:rPr lang="ru-RU" dirty="0" smtClean="0">
                <a:latin typeface="Bookman Old Style" panose="02050604050505020204" pitchFamily="18" charset="0"/>
              </a:rPr>
              <a:t>)</a:t>
            </a:r>
            <a:endParaRPr lang="ru-RU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31846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692696"/>
            <a:ext cx="8096250" cy="4686300"/>
          </a:xfrm>
          <a:prstGeom prst="rect">
            <a:avLst/>
          </a:prstGeom>
          <a:ln w="88900" cap="sq" cmpd="thickThin">
            <a:solidFill>
              <a:schemeClr val="bg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23875" y="5989930"/>
            <a:ext cx="80962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Bookman Old Style" panose="02050604050505020204" pitchFamily="18" charset="0"/>
              </a:rPr>
              <a:t>ЧАРНОЛУСКИЙ </a:t>
            </a:r>
            <a:r>
              <a:rPr lang="ru-RU" dirty="0">
                <a:latin typeface="Bookman Old Style" panose="02050604050505020204" pitchFamily="18" charset="0"/>
              </a:rPr>
              <a:t>«Канин Нос. Первый дебют на оленях» (1922)</a:t>
            </a:r>
          </a:p>
        </p:txBody>
      </p:sp>
    </p:spTree>
    <p:extLst>
      <p:ext uri="{BB962C8B-B14F-4D97-AF65-F5344CB8AC3E}">
        <p14:creationId xmlns:p14="http://schemas.microsoft.com/office/powerpoint/2010/main" val="22567837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37704"/>
            <a:ext cx="8096250" cy="4829175"/>
          </a:xfrm>
          <a:prstGeom prst="rect">
            <a:avLst/>
          </a:prstGeom>
          <a:ln w="88900" cap="sq" cmpd="thickThin">
            <a:solidFill>
              <a:schemeClr val="bg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5805264"/>
            <a:ext cx="80962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Bookman Old Style" panose="02050604050505020204" pitchFamily="18" charset="0"/>
              </a:rPr>
              <a:t>ЧАРНОЛУСКИЙ «</a:t>
            </a:r>
            <a:r>
              <a:rPr lang="ru-RU" dirty="0">
                <a:latin typeface="Bookman Old Style" panose="02050604050505020204" pitchFamily="18" charset="0"/>
              </a:rPr>
              <a:t>Канин Нос. Он шептал слова красотке…» (1922</a:t>
            </a:r>
            <a:r>
              <a:rPr lang="ru-RU" dirty="0" smtClean="0">
                <a:latin typeface="Bookman Old Style" panose="02050604050505020204" pitchFamily="18" charset="0"/>
              </a:rPr>
              <a:t>)</a:t>
            </a:r>
            <a:endParaRPr lang="ru-RU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041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692696"/>
            <a:ext cx="8096250" cy="4629150"/>
          </a:xfrm>
          <a:prstGeom prst="rect">
            <a:avLst/>
          </a:prstGeom>
          <a:ln w="88900" cap="sq" cmpd="thickThin">
            <a:solidFill>
              <a:schemeClr val="bg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15616" y="5877272"/>
            <a:ext cx="69127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Bookman Old Style" panose="02050604050505020204" pitchFamily="18" charset="0"/>
              </a:rPr>
              <a:t>ЧАРНОЛУСКИЙ </a:t>
            </a:r>
            <a:r>
              <a:rPr lang="ru-RU" dirty="0">
                <a:latin typeface="Bookman Old Style" panose="02050604050505020204" pitchFamily="18" charset="0"/>
              </a:rPr>
              <a:t>«</a:t>
            </a:r>
            <a:r>
              <a:rPr lang="ru-RU" dirty="0" err="1">
                <a:latin typeface="Bookman Old Style" panose="02050604050505020204" pitchFamily="18" charset="0"/>
              </a:rPr>
              <a:t>Семжа</a:t>
            </a:r>
            <a:r>
              <a:rPr lang="ru-RU" dirty="0">
                <a:latin typeface="Bookman Old Style" panose="02050604050505020204" pitchFamily="18" charset="0"/>
              </a:rPr>
              <a:t>. </a:t>
            </a:r>
            <a:r>
              <a:rPr lang="ru-RU" dirty="0" err="1">
                <a:latin typeface="Bookman Old Style" panose="02050604050505020204" pitchFamily="18" charset="0"/>
              </a:rPr>
              <a:t>Эвмория</a:t>
            </a:r>
            <a:r>
              <a:rPr lang="ru-RU" dirty="0">
                <a:latin typeface="Bookman Old Style" panose="02050604050505020204" pitchFamily="18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18338079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476672"/>
            <a:ext cx="8096250" cy="5238750"/>
          </a:xfrm>
          <a:prstGeom prst="rect">
            <a:avLst/>
          </a:prstGeom>
          <a:ln w="88900" cap="sq" cmpd="thickThin">
            <a:solidFill>
              <a:schemeClr val="bg1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23875" y="6093296"/>
            <a:ext cx="80962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Bookman Old Style" panose="02050604050505020204" pitchFamily="18" charset="0"/>
              </a:rPr>
              <a:t>БОРИСОВ </a:t>
            </a:r>
            <a:r>
              <a:rPr lang="ru-RU" dirty="0">
                <a:latin typeface="Bookman Old Style" panose="02050604050505020204" pitchFamily="18" charset="0"/>
              </a:rPr>
              <a:t>«Материковый лёд» (1899)</a:t>
            </a:r>
          </a:p>
        </p:txBody>
      </p:sp>
    </p:spTree>
    <p:extLst>
      <p:ext uri="{BB962C8B-B14F-4D97-AF65-F5344CB8AC3E}">
        <p14:creationId xmlns:p14="http://schemas.microsoft.com/office/powerpoint/2010/main" val="23734744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764704"/>
            <a:ext cx="8096250" cy="4772025"/>
          </a:xfrm>
          <a:prstGeom prst="rect">
            <a:avLst/>
          </a:prstGeom>
          <a:ln w="88900" cap="sq" cmpd="thickThin">
            <a:solidFill>
              <a:schemeClr val="bg2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23875" y="5877272"/>
            <a:ext cx="81525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Bookman Old Style" panose="02050604050505020204" pitchFamily="18" charset="0"/>
              </a:rPr>
              <a:t>БОРИСОВ </a:t>
            </a:r>
            <a:r>
              <a:rPr lang="ru-RU" dirty="0">
                <a:latin typeface="Bookman Old Style" panose="02050604050505020204" pitchFamily="18" charset="0"/>
              </a:rPr>
              <a:t>«Летняя ночь в Карском море» (1928)</a:t>
            </a:r>
          </a:p>
        </p:txBody>
      </p:sp>
    </p:spTree>
    <p:extLst>
      <p:ext uri="{BB962C8B-B14F-4D97-AF65-F5344CB8AC3E}">
        <p14:creationId xmlns:p14="http://schemas.microsoft.com/office/powerpoint/2010/main" val="22969937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" t="1112" r="1" b="1480"/>
          <a:stretch/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2417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42557"/>
            <a:ext cx="8096250" cy="5438775"/>
          </a:xfrm>
          <a:prstGeom prst="rect">
            <a:avLst/>
          </a:prstGeom>
          <a:ln w="88900" cap="sq" cmpd="thickThin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61421" y="6093296"/>
            <a:ext cx="80962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Bookman Old Style" panose="02050604050505020204" pitchFamily="18" charset="0"/>
              </a:rPr>
              <a:t>РЕДЕР </a:t>
            </a:r>
            <a:r>
              <a:rPr lang="ru-RU" dirty="0">
                <a:latin typeface="Bookman Old Style" panose="02050604050505020204" pitchFamily="18" charset="0"/>
              </a:rPr>
              <a:t>«Новая Земля. Южный берег Маточкина Шара. </a:t>
            </a:r>
            <a:endParaRPr lang="ru-RU" dirty="0" smtClean="0">
              <a:latin typeface="Bookman Old Style" panose="02050604050505020204" pitchFamily="18" charset="0"/>
            </a:endParaRPr>
          </a:p>
          <a:p>
            <a:pPr algn="ctr"/>
            <a:r>
              <a:rPr lang="ru-RU" dirty="0" smtClean="0">
                <a:latin typeface="Bookman Old Style" panose="02050604050505020204" pitchFamily="18" charset="0"/>
              </a:rPr>
              <a:t>Шхуна </a:t>
            </a:r>
            <a:r>
              <a:rPr lang="ru-RU" dirty="0">
                <a:latin typeface="Bookman Old Style" panose="02050604050505020204" pitchFamily="18" charset="0"/>
              </a:rPr>
              <a:t>«Кротов» на фоне горы </a:t>
            </a:r>
            <a:r>
              <a:rPr lang="ru-RU" dirty="0" err="1">
                <a:latin typeface="Bookman Old Style" panose="02050604050505020204" pitchFamily="18" charset="0"/>
              </a:rPr>
              <a:t>Носилова</a:t>
            </a:r>
            <a:r>
              <a:rPr lang="ru-RU" dirty="0">
                <a:latin typeface="Bookman Old Style" panose="02050604050505020204" pitchFamily="18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12283456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20688"/>
            <a:ext cx="8177094" cy="5144913"/>
          </a:xfrm>
          <a:prstGeom prst="rect">
            <a:avLst/>
          </a:prstGeom>
          <a:ln w="88900" cap="sq" cmpd="thickThin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6093296"/>
            <a:ext cx="81050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Bookman Old Style" panose="02050604050505020204" pitchFamily="18" charset="0"/>
              </a:rPr>
              <a:t>РЕДЕР </a:t>
            </a:r>
            <a:r>
              <a:rPr lang="ru-RU" dirty="0">
                <a:latin typeface="Bookman Old Style" panose="02050604050505020204" pitchFamily="18" charset="0"/>
              </a:rPr>
              <a:t>«Новая Земля. Гора </a:t>
            </a:r>
            <a:r>
              <a:rPr lang="ru-RU" dirty="0" err="1">
                <a:latin typeface="Bookman Old Style" panose="02050604050505020204" pitchFamily="18" charset="0"/>
              </a:rPr>
              <a:t>Матюшев</a:t>
            </a:r>
            <a:r>
              <a:rPr lang="ru-RU" dirty="0">
                <a:latin typeface="Bookman Old Style" panose="02050604050505020204" pitchFamily="18" charset="0"/>
              </a:rPr>
              <a:t> камень-вход </a:t>
            </a:r>
            <a:endParaRPr lang="ru-RU" dirty="0" smtClean="0">
              <a:latin typeface="Bookman Old Style" panose="02050604050505020204" pitchFamily="18" charset="0"/>
            </a:endParaRPr>
          </a:p>
          <a:p>
            <a:pPr algn="ctr"/>
            <a:r>
              <a:rPr lang="ru-RU" dirty="0" smtClean="0">
                <a:latin typeface="Bookman Old Style" panose="02050604050505020204" pitchFamily="18" charset="0"/>
              </a:rPr>
              <a:t>в </a:t>
            </a:r>
            <a:r>
              <a:rPr lang="ru-RU" dirty="0">
                <a:latin typeface="Bookman Old Style" panose="02050604050505020204" pitchFamily="18" charset="0"/>
              </a:rPr>
              <a:t>губу Серебрянку</a:t>
            </a:r>
            <a:r>
              <a:rPr lang="ru-RU" dirty="0" smtClean="0">
                <a:latin typeface="Bookman Old Style" panose="02050604050505020204" pitchFamily="18" charset="0"/>
              </a:rPr>
              <a:t>»</a:t>
            </a:r>
            <a:endParaRPr lang="ru-RU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2546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43" y="404664"/>
            <a:ext cx="8096250" cy="5475734"/>
          </a:xfrm>
          <a:prstGeom prst="rect">
            <a:avLst/>
          </a:prstGeom>
          <a:ln w="88900" cap="sq" cmpd="thickThin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7691" y="6093296"/>
            <a:ext cx="80962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Bookman Old Style" panose="02050604050505020204" pitchFamily="18" charset="0"/>
              </a:rPr>
              <a:t>ПИНЕГИН </a:t>
            </a:r>
            <a:r>
              <a:rPr lang="ru-RU" dirty="0">
                <a:latin typeface="Bookman Old Style" panose="02050604050505020204" pitchFamily="18" charset="0"/>
              </a:rPr>
              <a:t>«Новая Земля. В бухте Святого Фоки» </a:t>
            </a:r>
            <a:endParaRPr lang="ru-RU" dirty="0" smtClean="0">
              <a:latin typeface="Bookman Old Style" panose="02050604050505020204" pitchFamily="18" charset="0"/>
            </a:endParaRPr>
          </a:p>
          <a:p>
            <a:pPr algn="ctr"/>
            <a:r>
              <a:rPr lang="ru-RU" dirty="0" smtClean="0">
                <a:latin typeface="Bookman Old Style" panose="02050604050505020204" pitchFamily="18" charset="0"/>
              </a:rPr>
              <a:t>(</a:t>
            </a:r>
            <a:r>
              <a:rPr lang="ru-RU" dirty="0">
                <a:latin typeface="Bookman Old Style" panose="02050604050505020204" pitchFamily="18" charset="0"/>
              </a:rPr>
              <a:t>1912-1914)</a:t>
            </a:r>
          </a:p>
        </p:txBody>
      </p:sp>
    </p:spTree>
    <p:extLst>
      <p:ext uri="{BB962C8B-B14F-4D97-AF65-F5344CB8AC3E}">
        <p14:creationId xmlns:p14="http://schemas.microsoft.com/office/powerpoint/2010/main" val="15437213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620688"/>
            <a:ext cx="8096250" cy="5029200"/>
          </a:xfrm>
          <a:prstGeom prst="rect">
            <a:avLst/>
          </a:prstGeom>
          <a:ln w="88900" cap="sq" cmpd="thickThin">
            <a:solidFill>
              <a:schemeClr val="accent6">
                <a:lumMod val="40000"/>
                <a:lumOff val="6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23875" y="6021288"/>
            <a:ext cx="80962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Bookman Old Style" panose="02050604050505020204" pitchFamily="18" charset="0"/>
              </a:rPr>
              <a:t>ПИНЕГИН </a:t>
            </a:r>
            <a:r>
              <a:rPr lang="ru-RU" dirty="0">
                <a:latin typeface="Bookman Old Style" panose="02050604050505020204" pitchFamily="18" charset="0"/>
              </a:rPr>
              <a:t>«Земля Франца-Иосифа. Айсберг в бухте Тихой» </a:t>
            </a:r>
            <a:endParaRPr lang="ru-RU" dirty="0" smtClean="0">
              <a:latin typeface="Bookman Old Style" panose="02050604050505020204" pitchFamily="18" charset="0"/>
            </a:endParaRPr>
          </a:p>
          <a:p>
            <a:pPr algn="ctr"/>
            <a:r>
              <a:rPr lang="ru-RU" dirty="0" smtClean="0">
                <a:latin typeface="Bookman Old Style" panose="02050604050505020204" pitchFamily="18" charset="0"/>
              </a:rPr>
              <a:t>(</a:t>
            </a:r>
            <a:r>
              <a:rPr lang="ru-RU" dirty="0">
                <a:latin typeface="Bookman Old Style" panose="02050604050505020204" pitchFamily="18" charset="0"/>
              </a:rPr>
              <a:t>1913-1914)</a:t>
            </a:r>
          </a:p>
        </p:txBody>
      </p:sp>
    </p:spTree>
    <p:extLst>
      <p:ext uri="{BB962C8B-B14F-4D97-AF65-F5344CB8AC3E}">
        <p14:creationId xmlns:p14="http://schemas.microsoft.com/office/powerpoint/2010/main" val="35397840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836712"/>
            <a:ext cx="8096250" cy="4124325"/>
          </a:xfrm>
          <a:prstGeom prst="rect">
            <a:avLst/>
          </a:prstGeom>
          <a:ln w="88900" cap="sq" cmpd="thickThin">
            <a:solidFill>
              <a:schemeClr val="accent6">
                <a:lumMod val="40000"/>
                <a:lumOff val="6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23875" y="5517232"/>
            <a:ext cx="80962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Bookman Old Style" panose="02050604050505020204" pitchFamily="18" charset="0"/>
              </a:rPr>
              <a:t>ПИНЕГИН </a:t>
            </a:r>
            <a:r>
              <a:rPr lang="ru-RU" dirty="0">
                <a:latin typeface="Bookman Old Style" panose="02050604050505020204" pitchFamily="18" charset="0"/>
              </a:rPr>
              <a:t>«Полярная станция на Земле Франца-Иосифа» </a:t>
            </a:r>
            <a:endParaRPr lang="ru-RU" dirty="0" smtClean="0">
              <a:latin typeface="Bookman Old Style" panose="02050604050505020204" pitchFamily="18" charset="0"/>
            </a:endParaRPr>
          </a:p>
          <a:p>
            <a:pPr algn="ctr"/>
            <a:r>
              <a:rPr lang="ru-RU" dirty="0" smtClean="0">
                <a:latin typeface="Bookman Old Style" panose="02050604050505020204" pitchFamily="18" charset="0"/>
              </a:rPr>
              <a:t>(</a:t>
            </a:r>
            <a:r>
              <a:rPr lang="ru-RU" dirty="0">
                <a:latin typeface="Bookman Old Style" panose="02050604050505020204" pitchFamily="18" charset="0"/>
              </a:rPr>
              <a:t>1936)</a:t>
            </a:r>
          </a:p>
        </p:txBody>
      </p:sp>
    </p:spTree>
    <p:extLst>
      <p:ext uri="{BB962C8B-B14F-4D97-AF65-F5344CB8AC3E}">
        <p14:creationId xmlns:p14="http://schemas.microsoft.com/office/powerpoint/2010/main" val="10334430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404664"/>
            <a:ext cx="8096250" cy="5343525"/>
          </a:xfrm>
          <a:prstGeom prst="rect">
            <a:avLst/>
          </a:prstGeom>
          <a:ln w="88900" cap="sq" cmpd="thickThin">
            <a:solidFill>
              <a:schemeClr val="accent6">
                <a:lumMod val="40000"/>
                <a:lumOff val="6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46323" y="5949280"/>
            <a:ext cx="80962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Bookman Old Style" panose="02050604050505020204" pitchFamily="18" charset="0"/>
              </a:rPr>
              <a:t>БЕНУА </a:t>
            </a:r>
            <a:r>
              <a:rPr lang="ru-RU" dirty="0">
                <a:latin typeface="Bookman Old Style" panose="02050604050505020204" pitchFamily="18" charset="0"/>
              </a:rPr>
              <a:t>«Летний вечер на Мурманском побережье» (1920)</a:t>
            </a:r>
          </a:p>
        </p:txBody>
      </p:sp>
    </p:spTree>
    <p:extLst>
      <p:ext uri="{BB962C8B-B14F-4D97-AF65-F5344CB8AC3E}">
        <p14:creationId xmlns:p14="http://schemas.microsoft.com/office/powerpoint/2010/main" val="39489999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1052736"/>
            <a:ext cx="8096250" cy="3162300"/>
          </a:xfrm>
          <a:prstGeom prst="rect">
            <a:avLst/>
          </a:prstGeom>
          <a:ln w="88900" cap="sq" cmpd="thickThin">
            <a:solidFill>
              <a:schemeClr val="accent6">
                <a:lumMod val="40000"/>
                <a:lumOff val="6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30565" y="5157192"/>
            <a:ext cx="50994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latin typeface="Bookman Old Style" panose="02050604050505020204" pitchFamily="18" charset="0"/>
              </a:rPr>
              <a:t>БЕНУА </a:t>
            </a:r>
            <a:r>
              <a:rPr lang="ru-RU" dirty="0">
                <a:latin typeface="Bookman Old Style" panose="02050604050505020204" pitchFamily="18" charset="0"/>
              </a:rPr>
              <a:t>«Новая Земля. Черная губа» (1925</a:t>
            </a:r>
            <a:r>
              <a:rPr lang="ru-RU" dirty="0" smtClean="0">
                <a:latin typeface="Bookman Old Style" panose="02050604050505020204" pitchFamily="18" charset="0"/>
              </a:rPr>
              <a:t>)</a:t>
            </a:r>
            <a:endParaRPr lang="ru-RU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700075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198</Words>
  <Application>Microsoft Office PowerPoint</Application>
  <PresentationFormat>Экран (4:3)</PresentationFormat>
  <Paragraphs>23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«ХУДОЖНИКИ – УЧАСТНИКИ ЭКСПЕДИЦИЙ  НА КРАЙНИЙ СЕВЕР» __________________________________________________ ИЗ СОБРАНИЯ МУЗЕЯ-АРХИВА  ИСТОРИИ ИЗУЧЕНИЯ И ОСВОЕНИЯ ЕВРОПЕЙСКОГО СЕВЕРА  КОЛЬСКОГО НАУЧНОГО ЦЕНТРА РАН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8</cp:revision>
  <dcterms:created xsi:type="dcterms:W3CDTF">2016-04-28T12:30:44Z</dcterms:created>
  <dcterms:modified xsi:type="dcterms:W3CDTF">2016-07-06T13:38:56Z</dcterms:modified>
</cp:coreProperties>
</file>